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2"/>
  </p:notesMasterIdLst>
  <p:sldIdLst>
    <p:sldId id="256" r:id="rId2"/>
    <p:sldId id="282" r:id="rId3"/>
    <p:sldId id="289" r:id="rId4"/>
    <p:sldId id="276" r:id="rId5"/>
    <p:sldId id="261" r:id="rId6"/>
    <p:sldId id="262" r:id="rId7"/>
    <p:sldId id="263" r:id="rId8"/>
    <p:sldId id="283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87FC8"/>
    <a:srgbClr val="2814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68FF-FB2B-4442-8132-D2D7EE562AC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69AB6-FC0F-400B-943B-B5237BFF5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96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69AB6-FC0F-400B-943B-B5237BFF5C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643A9-E883-42C4-9014-3F3675CAA1EE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72350-E9FC-4EC1-AABA-8893C91EEA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321096" y="-386952"/>
            <a:ext cx="1847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536" y="38839"/>
            <a:ext cx="8748464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Тема</a:t>
            </a:r>
            <a:endParaRPr lang="ru-RU" sz="16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АКТИВНОСТИ ДОШКОЛЬНИКОВ ЧЕРЕЗ МЕТОД ПРОЕКТНОЙ ДЕЯТЕЛЬНОСТИ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3816424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" y="-6311640"/>
            <a:ext cx="7036478" cy="1308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Даниленкова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Надежда Юрьевна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-5943907"/>
            <a:ext cx="9144000" cy="128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20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</a:t>
            </a:r>
          </a:p>
        </p:txBody>
      </p:sp>
      <p:pic>
        <p:nvPicPr>
          <p:cNvPr id="11" name="Рисунок 10" descr="C:\Users\kjiay\Desktop\IMG-20210204-WA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221455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C:\Users\kjiay\Desktop\IMG-20210204-WA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588"/>
            <a:ext cx="6786610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86000" y="28572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АКТИВНОСТИ ДОШКОЛ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571604" y="0"/>
            <a:ext cx="6624736" cy="115212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ПОЗНАВАТЕЛЬНОЙ АКТИВНОСТИ ДОШКОЛЬНИКОВ ЧЕРЕЗ МЕТОД ПРОЕКТНОЙ ДЕЯТЕЛЬНОСТИ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1340768"/>
            <a:ext cx="6696744" cy="53285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показала практика, проектная деятельность очень актуальна и эффективна. Сочетание различных видов детской деятельности во взаимодействии взрослых и детей в одном целом – проекте, закрепляет навыки воспитанников, помогает им открывать и познавать окружающую действительность гораздо быстрее и глубже. Опираясь на полученные в ходе проектно – исследовательской деятельности знания детей, их наблюдения, впечатления; ориентируясь на личный опыт ребенка, я стараюсь создать атмосферу сотворчества. Ведь только заинтересовав каждого ребенка конкретным творческим делом, поддерживая детскую любознательность и инициативу, можно решить любую проблему. Эффективность такого подхода заключается еще и в том, что он дает возможность дошкольнику самому исследовать и экспериментировать, поддерживать его любознательность и интерес к проблеме, а также применять полученные знания в той или иной деятельности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115616" y="188640"/>
            <a:ext cx="6912768" cy="10081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ВЫВОД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2267744" y="260648"/>
            <a:ext cx="4608512" cy="72008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4"/>
            <a:ext cx="6624736" cy="4824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ребенка дошкольного возраста в последнее время весьма актуальна по целому ряду причин: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Во-первых, ребенок как можно раньше должен получить позитивный социальный опыт реализации собственных замыслов. Уникальность личности проявляется не в ее внешности, а в том, что вносит человек в свое социальное окружение. Если то, что кажется ему наиболее значимым, представляет интерес и для других людей, он оказывается в ситуации социального принятия, которая стимулирует его личностный рост и самореализацию.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Во-вторых, все возрастающая динамичность экономических и социальных отношений требует поиска новых, нестандартных действий в самых разных обстоятельствах. Нестандартность действий основывается на оригинальности мышления.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В-третьих, идея гармоничного разнообразия как перспективная форма социального развития также предполагает умение проявлять продуктивную инициативу.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Подобное умение необходимо воспитывать с детства. Однако на пути его становления существуют определенные трудности. Одна из них связана с тем, что социум является строгой нормативной системой, в которой человек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действовать по определенным правилам, то есть стандартным способом. Инициатива же всегда предполагает выход за определенные традицией рамки. Вместе с тем это действие должно быть культурно адекватным, то есть вписывающимся в существующую систему норм и правил.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 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827584" y="692696"/>
            <a:ext cx="7704856" cy="54006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позволяет учить детей проблематизации; целеполаганию и планированию содержательной деятельности; элементам самоанализа; представления результатов своей деятельности и хода работы; презентаций в различных формах с использованием специально подготовленного продукта проектирования.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технология проектной деятельности может быть использована и в рамках специально организованного обучения детей (в рамках занятий). Так же занятия имеют определенную структуру и включает в себя : создание мотивации проектной деятельности, введение в проблему; поэтапное решение  проблемы в процессе исследовательской деятельности; обсуждение результатов, систематизация информации; получение продукта деятельности; презентация результатов проектной деятельности.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024" y="-214338"/>
            <a:ext cx="9217024" cy="685800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85992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Горизонтальный свиток 23"/>
          <p:cNvSpPr/>
          <p:nvPr/>
        </p:nvSpPr>
        <p:spPr>
          <a:xfrm>
            <a:off x="1691680" y="332656"/>
            <a:ext cx="5832648" cy="100811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«Животный мир»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«Звери в зимнем лесу»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1" y="0"/>
            <a:ext cx="9180512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510333"/>
            <a:ext cx="198002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-4976720"/>
            <a:ext cx="31683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552" y="-4229892"/>
            <a:ext cx="2952328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9952" y="4149080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211960" y="-4128654"/>
            <a:ext cx="4104456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1835696" y="0"/>
            <a:ext cx="540060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«Мастерская Деда Мороза»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71546"/>
            <a:ext cx="52149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521494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33" y="548680"/>
            <a:ext cx="1631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75856" y="-995002"/>
            <a:ext cx="2016224" cy="478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835696" y="0"/>
            <a:ext cx="540060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«23 февраля – День Защитника Отечества»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kjiay\Desktop\IMG-20210220-WA00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429156" cy="30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kjiay\Desktop\IMG-20210208-WA00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1785926"/>
            <a:ext cx="4429123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024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398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270892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561" y="-5849976"/>
            <a:ext cx="2160239" cy="1107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835696" y="0"/>
            <a:ext cx="5400600" cy="122413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«Будь здоров»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kjiay\Desktop\IMG-20210204-WA0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7"/>
            <a:ext cx="50006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jiay\Desktop\IMG-20210204-WA00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52" y="1428736"/>
            <a:ext cx="454184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kjiay\Desktop\IMG-20210204-WA000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9" y="3857628"/>
            <a:ext cx="564360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«Женский праздник»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kjiay\Desktop\IMG-20210306-WA000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9599" y="1935163"/>
            <a:ext cx="586480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1115616" y="188640"/>
            <a:ext cx="6912768" cy="10081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 « Огород на окне»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10800000">
            <a:off x="1214414" y="1714488"/>
            <a:ext cx="6408712" cy="475252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2148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2" y="1142984"/>
            <a:ext cx="45720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kjiay\Desktop\IMG-20210311-WA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592935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1589</TotalTime>
  <Words>520</Words>
  <Application>Microsoft Office PowerPoint</Application>
  <PresentationFormat>Экран (4:3)</PresentationFormat>
  <Paragraphs>327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Проект «Женский праздник»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Чуверова</dc:creator>
  <cp:lastModifiedBy>KJIayD pososkam</cp:lastModifiedBy>
  <cp:revision>176</cp:revision>
  <cp:lastPrinted>2017-01-24T11:09:08Z</cp:lastPrinted>
  <dcterms:created xsi:type="dcterms:W3CDTF">2017-01-18T16:24:43Z</dcterms:created>
  <dcterms:modified xsi:type="dcterms:W3CDTF">2021-03-30T10:27:50Z</dcterms:modified>
</cp:coreProperties>
</file>